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7"/>
  </p:notes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25/05/2021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Cuadro Nombramientos Efectos Junio </a:t>
            </a:r>
            <a:r>
              <a:rPr lang="es-MX" sz="24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latin typeface="Gill Sans MT" panose="020B0502020104020203" pitchFamily="34" charset="0"/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Gill Sans MT" panose="020B0502020104020203" pitchFamily="34" charset="0"/>
              </a:rPr>
              <a:t>Este cuadro muestra los pensionados a partir del 01 de junio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6.1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1266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Sesión Ordinaria 05/2021 del 27 de </a:t>
            </a:r>
            <a:r>
              <a:rPr lang="es-MX" dirty="0">
                <a:solidFill>
                  <a:prstClr val="black">
                    <a:tint val="75000"/>
                  </a:prstClr>
                </a:solidFill>
                <a:latin typeface="Candara"/>
              </a:rPr>
              <a:t>mayo</a:t>
            </a: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 de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F28E26F-E087-42A6-B9E6-8A25A9D6A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59" y="1842644"/>
            <a:ext cx="8984173" cy="3239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20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1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22</cp:revision>
  <cp:lastPrinted>2021-03-24T19:43:28Z</cp:lastPrinted>
  <dcterms:created xsi:type="dcterms:W3CDTF">2020-08-21T21:22:36Z</dcterms:created>
  <dcterms:modified xsi:type="dcterms:W3CDTF">2021-05-25T16:40:17Z</dcterms:modified>
</cp:coreProperties>
</file>